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2" autoAdjust="0"/>
    <p:restoredTop sz="94660"/>
  </p:normalViewPr>
  <p:slideViewPr>
    <p:cSldViewPr snapToGrid="0">
      <p:cViewPr varScale="1">
        <p:scale>
          <a:sx n="95" d="100"/>
          <a:sy n="95" d="100"/>
        </p:scale>
        <p:origin x="1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9355E-B2C6-4B9E-AE50-1AB0B4447285}" type="datetimeFigureOut">
              <a:rPr lang="en-SG" smtClean="0"/>
              <a:t>18/5/2018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56EFA-847E-4E62-A7F7-A0FEF1B0D9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272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2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9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3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2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14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4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54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3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3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1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4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8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5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5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5EF0A5-1029-4533-9840-25114204C50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ECCC60-B151-49B5-9E23-EBE463264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7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83C8-F488-49CA-88B1-20B007827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619" y="26776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Market America what were you doing and why did you join Market America 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2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843E-0DBF-4794-A0F3-CA010CAF4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4390"/>
            <a:ext cx="9144000" cy="2387600"/>
          </a:xfrm>
        </p:spPr>
        <p:txBody>
          <a:bodyPr/>
          <a:lstStyle/>
          <a:p>
            <a:r>
              <a:rPr lang="en-US" dirty="0"/>
              <a:t>What does Market America Mean to You?</a:t>
            </a:r>
          </a:p>
        </p:txBody>
      </p:sp>
    </p:spTree>
    <p:extLst>
      <p:ext uri="{BB962C8B-B14F-4D97-AF65-F5344CB8AC3E}">
        <p14:creationId xmlns:p14="http://schemas.microsoft.com/office/powerpoint/2010/main" val="88000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847F4-A80F-429F-9C4E-9E8577BB4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6028" y="1889097"/>
            <a:ext cx="9144000" cy="2387600"/>
          </a:xfrm>
        </p:spPr>
        <p:txBody>
          <a:bodyPr>
            <a:noAutofit/>
          </a:bodyPr>
          <a:lstStyle/>
          <a:p>
            <a:r>
              <a:rPr lang="en-US" sz="4000" dirty="0"/>
              <a:t>What advice do you have for someone just  getting  started  with  this  company?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700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F97A6-2FDC-4FA3-8EB5-06FD4F831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913" y="816079"/>
            <a:ext cx="10018713" cy="4742202"/>
          </a:xfrm>
        </p:spPr>
        <p:txBody>
          <a:bodyPr>
            <a:noAutofit/>
          </a:bodyPr>
          <a:lstStyle/>
          <a:p>
            <a:r>
              <a:rPr lang="en-US" sz="3600" dirty="0"/>
              <a:t>Getting Started Guide</a:t>
            </a:r>
          </a:p>
          <a:p>
            <a:r>
              <a:rPr lang="en-US" sz="3600" dirty="0"/>
              <a:t>Be a Product of the Products</a:t>
            </a:r>
          </a:p>
          <a:p>
            <a:r>
              <a:rPr lang="en-US" sz="3600" dirty="0"/>
              <a:t>Pick your Major in the Market Malaysia University</a:t>
            </a:r>
          </a:p>
          <a:p>
            <a:r>
              <a:rPr lang="en-US" sz="3600" dirty="0"/>
              <a:t>MA is built on the products and powered by the people</a:t>
            </a:r>
          </a:p>
          <a:p>
            <a:r>
              <a:rPr lang="en-US" sz="3600" dirty="0"/>
              <a:t>This is a very simple business. We Retail, Recruit and Train</a:t>
            </a:r>
          </a:p>
        </p:txBody>
      </p:sp>
    </p:spTree>
    <p:extLst>
      <p:ext uri="{BB962C8B-B14F-4D97-AF65-F5344CB8AC3E}">
        <p14:creationId xmlns:p14="http://schemas.microsoft.com/office/powerpoint/2010/main" val="199503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5758D-BB44-45E6-A372-0AA31950A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432" y="1790401"/>
            <a:ext cx="10018713" cy="3124201"/>
          </a:xfrm>
        </p:spPr>
        <p:txBody>
          <a:bodyPr>
            <a:noAutofit/>
          </a:bodyPr>
          <a:lstStyle/>
          <a:p>
            <a:r>
              <a:rPr lang="en-US" sz="3600" dirty="0"/>
              <a:t>Belief is the foundation of everything</a:t>
            </a:r>
          </a:p>
          <a:p>
            <a:r>
              <a:rPr lang="en-US" sz="3600" dirty="0"/>
              <a:t>Be Passionate</a:t>
            </a:r>
          </a:p>
          <a:p>
            <a:r>
              <a:rPr lang="en-US" sz="3600" dirty="0"/>
              <a:t>Eliminate negative environments, get out of your comfort zone!</a:t>
            </a:r>
          </a:p>
          <a:p>
            <a:r>
              <a:rPr lang="en-US" sz="3600" dirty="0"/>
              <a:t>Be Self-Disciplined</a:t>
            </a:r>
          </a:p>
          <a:p>
            <a:r>
              <a:rPr lang="en-US" sz="3600" dirty="0"/>
              <a:t>Push yourself past your limits!</a:t>
            </a:r>
          </a:p>
        </p:txBody>
      </p:sp>
    </p:spTree>
    <p:extLst>
      <p:ext uri="{BB962C8B-B14F-4D97-AF65-F5344CB8AC3E}">
        <p14:creationId xmlns:p14="http://schemas.microsoft.com/office/powerpoint/2010/main" val="59155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116</TotalTime>
  <Words>87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Before Market America what were you doing and why did you join Market America ? </vt:lpstr>
      <vt:lpstr>What does Market America Mean to You?</vt:lpstr>
      <vt:lpstr>What advice do you have for someone just  getting  started  with  this  company?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Market America what were you doing and why did you join Market America ?</dc:title>
  <dc:creator>Whitney Hale</dc:creator>
  <cp:lastModifiedBy>Jermaine Khoo</cp:lastModifiedBy>
  <cp:revision>14</cp:revision>
  <dcterms:created xsi:type="dcterms:W3CDTF">2018-04-03T19:49:29Z</dcterms:created>
  <dcterms:modified xsi:type="dcterms:W3CDTF">2018-05-18T09:36:16Z</dcterms:modified>
</cp:coreProperties>
</file>